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2" r:id="rId2"/>
    <p:sldId id="258" r:id="rId3"/>
    <p:sldId id="259" r:id="rId4"/>
    <p:sldId id="284" r:id="rId5"/>
    <p:sldId id="273" r:id="rId6"/>
    <p:sldId id="290" r:id="rId7"/>
    <p:sldId id="286" r:id="rId8"/>
    <p:sldId id="285" r:id="rId9"/>
    <p:sldId id="287" r:id="rId10"/>
    <p:sldId id="291" r:id="rId11"/>
    <p:sldId id="289" r:id="rId12"/>
    <p:sldId id="283" r:id="rId13"/>
    <p:sldId id="282" r:id="rId14"/>
    <p:sldId id="281" r:id="rId15"/>
    <p:sldId id="28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5" autoAdjust="0"/>
    <p:restoredTop sz="94660"/>
  </p:normalViewPr>
  <p:slideViewPr>
    <p:cSldViewPr snapToGrid="0">
      <p:cViewPr>
        <p:scale>
          <a:sx n="70" d="100"/>
          <a:sy n="70" d="100"/>
        </p:scale>
        <p:origin x="627" y="5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jpe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gif>
</file>

<file path=ppt/media/media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www.linkedin.com/in/tunde-csapo-301a4a90/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github.com/tundecsapo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media" Target="../media/media2.gif"/><Relationship Id="rId7" Type="http://schemas.openxmlformats.org/officeDocument/2006/relationships/image" Target="../media/image14.jpeg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6" Type="http://schemas.openxmlformats.org/officeDocument/2006/relationships/image" Target="../media/image13.jpe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gif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jpeg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6" Type="http://schemas.openxmlformats.org/officeDocument/2006/relationships/image" Target="../media/image17.jpe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www.linkedin.com/in/tunde-csapo-301a4a90/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github.com/tundecsapo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FDCFF-9320-4884-A9C9-ABBAE4729D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186374"/>
            <a:ext cx="12191999" cy="922117"/>
          </a:xfrm>
        </p:spPr>
        <p:txBody>
          <a:bodyPr/>
          <a:lstStyle/>
          <a:p>
            <a:pPr algn="ctr"/>
            <a:r>
              <a:rPr lang="en-IE" sz="4800" dirty="0"/>
              <a:t>Week 03 –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BBACD0-574D-4F2F-9237-19ECF528E2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514190"/>
            <a:ext cx="12191999" cy="824273"/>
          </a:xfrm>
        </p:spPr>
        <p:txBody>
          <a:bodyPr/>
          <a:lstStyle/>
          <a:p>
            <a:pPr algn="ctr">
              <a:spcBef>
                <a:spcPts val="0"/>
              </a:spcBef>
            </a:pPr>
            <a:r>
              <a:rPr lang="en-IE" sz="2800" dirty="0"/>
              <a:t>T</a:t>
            </a:r>
            <a:r>
              <a:rPr lang="hu-HU" sz="2800" dirty="0"/>
              <a:t>ü</a:t>
            </a:r>
            <a:r>
              <a:rPr lang="en-IE" sz="2800" dirty="0" err="1"/>
              <a:t>nde</a:t>
            </a:r>
            <a:r>
              <a:rPr lang="en-IE" sz="2800" dirty="0"/>
              <a:t> </a:t>
            </a:r>
            <a:r>
              <a:rPr lang="en-IE" sz="2800" dirty="0" err="1"/>
              <a:t>Csap</a:t>
            </a:r>
            <a:r>
              <a:rPr lang="hu-HU" sz="2800" dirty="0"/>
              <a:t>ó</a:t>
            </a:r>
            <a:endParaRPr lang="en-IE" sz="2800" dirty="0"/>
          </a:p>
          <a:p>
            <a:pPr algn="ctr">
              <a:spcBef>
                <a:spcPts val="0"/>
              </a:spcBef>
            </a:pPr>
            <a:r>
              <a:rPr lang="en-IE" sz="1600" dirty="0"/>
              <a:t>Green Fox Academy / </a:t>
            </a:r>
            <a:r>
              <a:rPr lang="en-IE" sz="1600" dirty="0" err="1"/>
              <a:t>Fulvipes</a:t>
            </a:r>
            <a:r>
              <a:rPr lang="en-IE" sz="1600" dirty="0"/>
              <a:t> / Secret</a:t>
            </a:r>
          </a:p>
          <a:p>
            <a:endParaRPr lang="en-IE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75D72439-6AA3-485E-AA74-5410D4FA3A40}"/>
              </a:ext>
            </a:extLst>
          </p:cNvPr>
          <p:cNvSpPr txBox="1">
            <a:spLocks/>
          </p:cNvSpPr>
          <p:nvPr/>
        </p:nvSpPr>
        <p:spPr>
          <a:xfrm>
            <a:off x="4230806" y="6152175"/>
            <a:ext cx="1737817" cy="7667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IE" dirty="0" err="1">
                <a:hlinkClick r:id="rId2"/>
              </a:rPr>
              <a:t>tundecsapo</a:t>
            </a:r>
            <a:endParaRPr lang="en-IE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C0F61A6-4227-4870-AE7A-47AFEC542847}"/>
              </a:ext>
            </a:extLst>
          </p:cNvPr>
          <p:cNvSpPr txBox="1">
            <a:spLocks/>
          </p:cNvSpPr>
          <p:nvPr/>
        </p:nvSpPr>
        <p:spPr>
          <a:xfrm>
            <a:off x="6223378" y="6165823"/>
            <a:ext cx="2108579" cy="8174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IE" dirty="0">
                <a:hlinkClick r:id="rId3"/>
              </a:rPr>
              <a:t>Tunde </a:t>
            </a:r>
            <a:r>
              <a:rPr lang="en-IE" dirty="0" err="1">
                <a:hlinkClick r:id="rId3"/>
              </a:rPr>
              <a:t>Csapo</a:t>
            </a:r>
            <a:endParaRPr lang="en-IE" dirty="0"/>
          </a:p>
        </p:txBody>
      </p:sp>
      <p:pic>
        <p:nvPicPr>
          <p:cNvPr id="1026" name="Picture 2" descr="Image result for github logo">
            <a:hlinkClick r:id="rId2"/>
            <a:extLst>
              <a:ext uri="{FF2B5EF4-FFF2-40B4-BE49-F238E27FC236}">
                <a16:creationId xmlns:a16="http://schemas.microsoft.com/office/drawing/2014/main" id="{057A1C96-A7B7-49F7-943D-A4585993E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080" y="5899347"/>
            <a:ext cx="798359" cy="79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linkedin logo">
            <a:hlinkClick r:id="rId3"/>
            <a:extLst>
              <a:ext uri="{FF2B5EF4-FFF2-40B4-BE49-F238E27FC236}">
                <a16:creationId xmlns:a16="http://schemas.microsoft.com/office/drawing/2014/main" id="{989828AD-84E0-4096-AEA2-C860FC65F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978" y="5950267"/>
            <a:ext cx="802031" cy="80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14A8C7F-8A74-49FB-A77A-7B5CDDD8AA46}"/>
              </a:ext>
            </a:extLst>
          </p:cNvPr>
          <p:cNvGrpSpPr/>
          <p:nvPr/>
        </p:nvGrpSpPr>
        <p:grpSpPr>
          <a:xfrm>
            <a:off x="4743910" y="907733"/>
            <a:ext cx="2704178" cy="2278641"/>
            <a:chOff x="239434" y="2518807"/>
            <a:chExt cx="3547909" cy="2989600"/>
          </a:xfrm>
        </p:grpSpPr>
        <p:pic>
          <p:nvPicPr>
            <p:cNvPr id="10" name="Picture 2" descr="Related image">
              <a:extLst>
                <a:ext uri="{FF2B5EF4-FFF2-40B4-BE49-F238E27FC236}">
                  <a16:creationId xmlns:a16="http://schemas.microsoft.com/office/drawing/2014/main" id="{F91F52AE-E9C7-4F61-9E85-E521D0C58F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9434" y="2675355"/>
              <a:ext cx="3547909" cy="27842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A68F70A-6BA9-45F2-B28D-F4B0779EECE7}"/>
                </a:ext>
              </a:extLst>
            </p:cNvPr>
            <p:cNvGrpSpPr/>
            <p:nvPr/>
          </p:nvGrpSpPr>
          <p:grpSpPr>
            <a:xfrm>
              <a:off x="913014" y="2987300"/>
              <a:ext cx="2221204" cy="2221204"/>
              <a:chOff x="364637" y="2999469"/>
              <a:chExt cx="3557937" cy="3557937"/>
            </a:xfrm>
            <a:effectLst>
              <a:outerShdw blurRad="381000" dist="63500" dir="5040000" sx="102000" sy="102000" algn="t" rotWithShape="0">
                <a:schemeClr val="bg1">
                  <a:alpha val="68000"/>
                </a:schemeClr>
              </a:outerShdw>
            </a:effectLst>
          </p:grpSpPr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A77410C7-AABD-4907-A896-45E517C5D096}"/>
                  </a:ext>
                </a:extLst>
              </p:cNvPr>
              <p:cNvSpPr/>
              <p:nvPr/>
            </p:nvSpPr>
            <p:spPr>
              <a:xfrm flipV="1">
                <a:off x="580943" y="4918757"/>
                <a:ext cx="3125323" cy="1251747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  <p:pic>
            <p:nvPicPr>
              <p:cNvPr id="15" name="Picture 4" descr="Image result for fox icon">
                <a:extLst>
                  <a:ext uri="{FF2B5EF4-FFF2-40B4-BE49-F238E27FC236}">
                    <a16:creationId xmlns:a16="http://schemas.microsoft.com/office/drawing/2014/main" id="{26317CD1-D23C-40B3-8E19-81A089A1BC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4637" y="2999469"/>
                <a:ext cx="3557937" cy="35579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2" name="Picture 4" descr="Image result for magic wand icon">
              <a:extLst>
                <a:ext uri="{FF2B5EF4-FFF2-40B4-BE49-F238E27FC236}">
                  <a16:creationId xmlns:a16="http://schemas.microsoft.com/office/drawing/2014/main" id="{A914BC54-4126-4083-B893-D86996B2E7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121684">
              <a:off x="2262631" y="4319124"/>
              <a:ext cx="1189283" cy="11892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Image result for tiara icon">
              <a:extLst>
                <a:ext uri="{FF2B5EF4-FFF2-40B4-BE49-F238E27FC236}">
                  <a16:creationId xmlns:a16="http://schemas.microsoft.com/office/drawing/2014/main" id="{E8B8ED25-CC6D-4BFD-BBF6-668B350808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8973" y="2518807"/>
              <a:ext cx="1189283" cy="11892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79311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F0747-1954-45E1-888E-8627E82E5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IE" dirty="0"/>
              <a:t>&lt; Caesar cipher 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12DBB-96A6-480E-B517-DD5DF5EDD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4326340"/>
            <a:ext cx="9974744" cy="207446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IE" sz="2400" dirty="0">
                <a:solidFill>
                  <a:schemeClr val="accent1"/>
                </a:solidFill>
              </a:rPr>
              <a:t>Plain:	 ABCDEFGHIJKLMNOPQRSTUVWXYZ </a:t>
            </a:r>
          </a:p>
          <a:p>
            <a:pPr>
              <a:spcBef>
                <a:spcPts val="0"/>
              </a:spcBef>
            </a:pPr>
            <a:r>
              <a:rPr lang="en-IE" sz="2400" dirty="0">
                <a:solidFill>
                  <a:schemeClr val="accent1"/>
                </a:solidFill>
              </a:rPr>
              <a:t>Cipher:</a:t>
            </a:r>
            <a:r>
              <a:rPr lang="en-IE" sz="2400" dirty="0"/>
              <a:t> XYZABCDEFGHIJKLMNOPQRSTUVW</a:t>
            </a:r>
          </a:p>
          <a:p>
            <a:pPr>
              <a:spcBef>
                <a:spcPts val="0"/>
              </a:spcBef>
            </a:pPr>
            <a:endParaRPr lang="en-IE" sz="2400" dirty="0"/>
          </a:p>
          <a:p>
            <a:pPr>
              <a:spcBef>
                <a:spcPts val="0"/>
              </a:spcBef>
            </a:pPr>
            <a:r>
              <a:rPr lang="en-IE" sz="2400" dirty="0">
                <a:solidFill>
                  <a:schemeClr val="accent1"/>
                </a:solidFill>
              </a:rPr>
              <a:t>Plaintext:   THE QUICK GREEN FOX JUMPS OVER THE LAZY DOG </a:t>
            </a:r>
          </a:p>
          <a:p>
            <a:pPr>
              <a:spcBef>
                <a:spcPts val="0"/>
              </a:spcBef>
            </a:pPr>
            <a:r>
              <a:rPr lang="en-IE" sz="2400" dirty="0">
                <a:solidFill>
                  <a:schemeClr val="accent1"/>
                </a:solidFill>
              </a:rPr>
              <a:t>Ciphertext:</a:t>
            </a:r>
            <a:r>
              <a:rPr lang="en-IE" sz="2400" dirty="0"/>
              <a:t> QEB NRFZH DOBBK CLU GRJMP LSBO QEB IXWV ALD</a:t>
            </a:r>
          </a:p>
        </p:txBody>
      </p:sp>
      <p:pic>
        <p:nvPicPr>
          <p:cNvPr id="2050" name="Picture 2" descr="https://upload.wikimedia.org/wikipedia/commons/thumb/4/4a/Caesar_cipher_left_shift_of_3.svg/856px-Caesar_cipher_left_shift_of_3.svg.png">
            <a:extLst>
              <a:ext uri="{FF2B5EF4-FFF2-40B4-BE49-F238E27FC236}">
                <a16:creationId xmlns:a16="http://schemas.microsoft.com/office/drawing/2014/main" id="{663D48CA-204E-403B-8F12-4B0C985BE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7925" y="1491373"/>
            <a:ext cx="5596150" cy="2360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772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F51E2-F433-47AC-83A1-B71789FC6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12140"/>
            <a:ext cx="8596668" cy="2097741"/>
          </a:xfrm>
        </p:spPr>
        <p:txBody>
          <a:bodyPr/>
          <a:lstStyle/>
          <a:p>
            <a:r>
              <a:rPr lang="en-IE" dirty="0"/>
              <a:t>&lt; `Side-effects' Green Fox &gt;</a:t>
            </a:r>
          </a:p>
        </p:txBody>
      </p:sp>
    </p:spTree>
    <p:extLst>
      <p:ext uri="{BB962C8B-B14F-4D97-AF65-F5344CB8AC3E}">
        <p14:creationId xmlns:p14="http://schemas.microsoft.com/office/powerpoint/2010/main" val="3978101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Related image">
            <a:extLst>
              <a:ext uri="{FF2B5EF4-FFF2-40B4-BE49-F238E27FC236}">
                <a16:creationId xmlns:a16="http://schemas.microsoft.com/office/drawing/2014/main" id="{D9D95A3B-9707-4BAA-B622-82119C9E57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7" r="21873"/>
          <a:stretch/>
        </p:blipFill>
        <p:spPr bwMode="auto">
          <a:xfrm>
            <a:off x="7361754" y="-11375"/>
            <a:ext cx="4830246" cy="438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lated image">
            <a:extLst>
              <a:ext uri="{FF2B5EF4-FFF2-40B4-BE49-F238E27FC236}">
                <a16:creationId xmlns:a16="http://schemas.microsoft.com/office/drawing/2014/main" id="{C96CB130-DEBB-4006-BD49-D67681104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8112" y="-271929"/>
            <a:ext cx="3296234" cy="3296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iphy">
            <a:hlinkClick r:id="" action="ppaction://media"/>
            <a:extLst>
              <a:ext uri="{FF2B5EF4-FFF2-40B4-BE49-F238E27FC236}">
                <a16:creationId xmlns:a16="http://schemas.microsoft.com/office/drawing/2014/main" id="{7A71F103-3ED6-435E-ACE7-45B15E461C4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970957" y="3755519"/>
            <a:ext cx="4136642" cy="310248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C37BC5-7796-4265-8771-6E4216561D5E}"/>
              </a:ext>
            </a:extLst>
          </p:cNvPr>
          <p:cNvSpPr txBox="1"/>
          <p:nvPr/>
        </p:nvSpPr>
        <p:spPr>
          <a:xfrm rot="1109955">
            <a:off x="5414018" y="618913"/>
            <a:ext cx="3758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b="1" dirty="0">
                <a:solidFill>
                  <a:srgbClr val="00B050"/>
                </a:solidFill>
                <a:effectLst>
                  <a:outerShdw blurRad="127000" sx="105000" sy="105000" algn="ctr" rotWithShape="0">
                    <a:schemeClr val="bg1"/>
                  </a:outerShdw>
                </a:effectLst>
                <a:latin typeface="Ink Free" panose="03080402000500000000" pitchFamily="66" charset="0"/>
              </a:rPr>
              <a:t>Sleeping better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4A37E8-37A4-4012-89D6-1BC68518DEBC}"/>
              </a:ext>
            </a:extLst>
          </p:cNvPr>
          <p:cNvSpPr txBox="1"/>
          <p:nvPr/>
        </p:nvSpPr>
        <p:spPr>
          <a:xfrm rot="20062744">
            <a:off x="3968767" y="5512641"/>
            <a:ext cx="3758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b="1" dirty="0">
                <a:solidFill>
                  <a:srgbClr val="00B050"/>
                </a:solidFill>
                <a:latin typeface="Ink Free" panose="03080402000500000000" pitchFamily="66" charset="0"/>
              </a:rPr>
              <a:t>Using my brain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85BBA3-A846-47C6-B4DA-FA1DB852F634}"/>
              </a:ext>
            </a:extLst>
          </p:cNvPr>
          <p:cNvSpPr txBox="1"/>
          <p:nvPr/>
        </p:nvSpPr>
        <p:spPr>
          <a:xfrm rot="21165478">
            <a:off x="1908983" y="801595"/>
            <a:ext cx="3758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600" b="1" dirty="0">
                <a:solidFill>
                  <a:srgbClr val="00B050"/>
                </a:solidFill>
                <a:latin typeface="Ink Free" panose="03080402000500000000" pitchFamily="66" charset="0"/>
              </a:rPr>
              <a:t>More walking</a:t>
            </a:r>
          </a:p>
        </p:txBody>
      </p:sp>
      <p:pic>
        <p:nvPicPr>
          <p:cNvPr id="15" name="giphy (1)">
            <a:hlinkClick r:id="" action="ppaction://media"/>
            <a:extLst>
              <a:ext uri="{FF2B5EF4-FFF2-40B4-BE49-F238E27FC236}">
                <a16:creationId xmlns:a16="http://schemas.microsoft.com/office/drawing/2014/main" id="{A9FFDB41-4B4E-4DE3-B681-9C6AA1A67E6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89347" y="2795596"/>
            <a:ext cx="3547222" cy="354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33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9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Related image">
            <a:extLst>
              <a:ext uri="{FF2B5EF4-FFF2-40B4-BE49-F238E27FC236}">
                <a16:creationId xmlns:a16="http://schemas.microsoft.com/office/drawing/2014/main" id="{C96CB130-DEBB-4006-BD49-D67681104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853" y="1270000"/>
            <a:ext cx="3296234" cy="3296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CF51E2-F433-47AC-83A1-B71789FC6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&lt; Summary / Takeaway &gt;</a:t>
            </a:r>
          </a:p>
        </p:txBody>
      </p:sp>
      <p:pic>
        <p:nvPicPr>
          <p:cNvPr id="4" name="giphy">
            <a:hlinkClick r:id="" action="ppaction://media"/>
            <a:extLst>
              <a:ext uri="{FF2B5EF4-FFF2-40B4-BE49-F238E27FC236}">
                <a16:creationId xmlns:a16="http://schemas.microsoft.com/office/drawing/2014/main" id="{7A71F103-3ED6-435E-ACE7-45B15E461C4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89188" y="2160588"/>
            <a:ext cx="5175250" cy="3881437"/>
          </a:xfrm>
        </p:spPr>
      </p:pic>
      <p:pic>
        <p:nvPicPr>
          <p:cNvPr id="1028" name="Picture 4" descr="Image result for cat sleeping">
            <a:extLst>
              <a:ext uri="{FF2B5EF4-FFF2-40B4-BE49-F238E27FC236}">
                <a16:creationId xmlns:a16="http://schemas.microsoft.com/office/drawing/2014/main" id="{B6B7D33B-F755-4727-8215-FF7E7C908A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5" r="229" b="25235"/>
          <a:stretch/>
        </p:blipFill>
        <p:spPr bwMode="auto">
          <a:xfrm>
            <a:off x="2533178" y="966261"/>
            <a:ext cx="5133283" cy="498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lated image">
            <a:extLst>
              <a:ext uri="{FF2B5EF4-FFF2-40B4-BE49-F238E27FC236}">
                <a16:creationId xmlns:a16="http://schemas.microsoft.com/office/drawing/2014/main" id="{D9D95A3B-9707-4BAA-B622-82119C9E57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7" r="21873"/>
          <a:stretch/>
        </p:blipFill>
        <p:spPr bwMode="auto">
          <a:xfrm>
            <a:off x="6677551" y="-11376"/>
            <a:ext cx="5514449" cy="500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0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19C4270-8E09-4825-8603-620C103E7D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DD9054B-8749-4883-A6A9-1B1CE860F1A8}"/>
              </a:ext>
            </a:extLst>
          </p:cNvPr>
          <p:cNvSpPr txBox="1"/>
          <p:nvPr/>
        </p:nvSpPr>
        <p:spPr>
          <a:xfrm>
            <a:off x="374402" y="136297"/>
            <a:ext cx="5148002" cy="646331"/>
          </a:xfrm>
          <a:prstGeom prst="rect">
            <a:avLst/>
          </a:prstGeom>
          <a:solidFill>
            <a:schemeClr val="bg1">
              <a:alpha val="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IE" sz="3600" b="1" dirty="0">
                <a:solidFill>
                  <a:schemeClr val="bg1"/>
                </a:solidFill>
                <a:effectLst>
                  <a:outerShdw blurRad="355600" dist="12700" sx="109000" sy="109000" algn="ctr" rotWithShape="0">
                    <a:schemeClr val="bg1"/>
                  </a:outerShdw>
                </a:effectLst>
                <a:latin typeface="Ink Free" panose="03080402000500000000" pitchFamily="66" charset="0"/>
              </a:rPr>
              <a:t>Having a great company</a:t>
            </a:r>
          </a:p>
        </p:txBody>
      </p:sp>
    </p:spTree>
    <p:extLst>
      <p:ext uri="{BB962C8B-B14F-4D97-AF65-F5344CB8AC3E}">
        <p14:creationId xmlns:p14="http://schemas.microsoft.com/office/powerpoint/2010/main" val="1955704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FDCFF-9320-4884-A9C9-ABBAE4729D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186374"/>
            <a:ext cx="12191999" cy="1333233"/>
          </a:xfrm>
        </p:spPr>
        <p:txBody>
          <a:bodyPr/>
          <a:lstStyle/>
          <a:p>
            <a:pPr algn="ctr"/>
            <a:r>
              <a:rPr lang="en-IE" sz="4800" dirty="0"/>
              <a:t>Thank you!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75D72439-6AA3-485E-AA74-5410D4FA3A40}"/>
              </a:ext>
            </a:extLst>
          </p:cNvPr>
          <p:cNvSpPr txBox="1">
            <a:spLocks/>
          </p:cNvSpPr>
          <p:nvPr/>
        </p:nvSpPr>
        <p:spPr>
          <a:xfrm>
            <a:off x="4230806" y="6152175"/>
            <a:ext cx="1737817" cy="7667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IE" dirty="0" err="1">
                <a:hlinkClick r:id="rId2"/>
              </a:rPr>
              <a:t>tundecsapo</a:t>
            </a:r>
            <a:endParaRPr lang="en-IE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8C0F61A6-4227-4870-AE7A-47AFEC542847}"/>
              </a:ext>
            </a:extLst>
          </p:cNvPr>
          <p:cNvSpPr txBox="1">
            <a:spLocks/>
          </p:cNvSpPr>
          <p:nvPr/>
        </p:nvSpPr>
        <p:spPr>
          <a:xfrm>
            <a:off x="6223378" y="6165823"/>
            <a:ext cx="2108579" cy="8174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IE" dirty="0">
                <a:hlinkClick r:id="rId3"/>
              </a:rPr>
              <a:t>Tunde </a:t>
            </a:r>
            <a:r>
              <a:rPr lang="en-IE" dirty="0" err="1">
                <a:hlinkClick r:id="rId3"/>
              </a:rPr>
              <a:t>Csapo</a:t>
            </a:r>
            <a:endParaRPr lang="en-IE" dirty="0"/>
          </a:p>
        </p:txBody>
      </p:sp>
      <p:pic>
        <p:nvPicPr>
          <p:cNvPr id="1026" name="Picture 2" descr="Image result for github logo">
            <a:hlinkClick r:id="rId2"/>
            <a:extLst>
              <a:ext uri="{FF2B5EF4-FFF2-40B4-BE49-F238E27FC236}">
                <a16:creationId xmlns:a16="http://schemas.microsoft.com/office/drawing/2014/main" id="{057A1C96-A7B7-49F7-943D-A4585993E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080" y="5899347"/>
            <a:ext cx="798359" cy="79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linkedin logo">
            <a:hlinkClick r:id="rId3"/>
            <a:extLst>
              <a:ext uri="{FF2B5EF4-FFF2-40B4-BE49-F238E27FC236}">
                <a16:creationId xmlns:a16="http://schemas.microsoft.com/office/drawing/2014/main" id="{989828AD-84E0-4096-AEA2-C860FC65F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978" y="5950267"/>
            <a:ext cx="802031" cy="80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14A8C7F-8A74-49FB-A77A-7B5CDDD8AA46}"/>
              </a:ext>
            </a:extLst>
          </p:cNvPr>
          <p:cNvGrpSpPr/>
          <p:nvPr/>
        </p:nvGrpSpPr>
        <p:grpSpPr>
          <a:xfrm>
            <a:off x="4743910" y="907733"/>
            <a:ext cx="2704178" cy="2278641"/>
            <a:chOff x="239434" y="2518807"/>
            <a:chExt cx="3547909" cy="2989600"/>
          </a:xfrm>
        </p:grpSpPr>
        <p:pic>
          <p:nvPicPr>
            <p:cNvPr id="10" name="Picture 2" descr="Related image">
              <a:extLst>
                <a:ext uri="{FF2B5EF4-FFF2-40B4-BE49-F238E27FC236}">
                  <a16:creationId xmlns:a16="http://schemas.microsoft.com/office/drawing/2014/main" id="{F91F52AE-E9C7-4F61-9E85-E521D0C58F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9434" y="2675355"/>
              <a:ext cx="3547909" cy="27842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A68F70A-6BA9-45F2-B28D-F4B0779EECE7}"/>
                </a:ext>
              </a:extLst>
            </p:cNvPr>
            <p:cNvGrpSpPr/>
            <p:nvPr/>
          </p:nvGrpSpPr>
          <p:grpSpPr>
            <a:xfrm>
              <a:off x="913014" y="2987300"/>
              <a:ext cx="2221204" cy="2221204"/>
              <a:chOff x="364637" y="2999469"/>
              <a:chExt cx="3557937" cy="3557937"/>
            </a:xfrm>
            <a:effectLst>
              <a:outerShdw blurRad="381000" dist="63500" dir="5040000" sx="102000" sy="102000" algn="t" rotWithShape="0">
                <a:schemeClr val="bg1">
                  <a:alpha val="68000"/>
                </a:schemeClr>
              </a:outerShdw>
            </a:effectLst>
          </p:grpSpPr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A77410C7-AABD-4907-A896-45E517C5D096}"/>
                  </a:ext>
                </a:extLst>
              </p:cNvPr>
              <p:cNvSpPr/>
              <p:nvPr/>
            </p:nvSpPr>
            <p:spPr>
              <a:xfrm flipV="1">
                <a:off x="580943" y="4918757"/>
                <a:ext cx="3125323" cy="1251747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E"/>
              </a:p>
            </p:txBody>
          </p:sp>
          <p:pic>
            <p:nvPicPr>
              <p:cNvPr id="15" name="Picture 4" descr="Image result for fox icon">
                <a:extLst>
                  <a:ext uri="{FF2B5EF4-FFF2-40B4-BE49-F238E27FC236}">
                    <a16:creationId xmlns:a16="http://schemas.microsoft.com/office/drawing/2014/main" id="{26317CD1-D23C-40B3-8E19-81A089A1BC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4637" y="2999469"/>
                <a:ext cx="3557937" cy="35579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2" name="Picture 4" descr="Image result for magic wand icon">
              <a:extLst>
                <a:ext uri="{FF2B5EF4-FFF2-40B4-BE49-F238E27FC236}">
                  <a16:creationId xmlns:a16="http://schemas.microsoft.com/office/drawing/2014/main" id="{A914BC54-4126-4083-B893-D86996B2E7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121684">
              <a:off x="2262631" y="4319124"/>
              <a:ext cx="1189283" cy="11892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Image result for tiara icon">
              <a:extLst>
                <a:ext uri="{FF2B5EF4-FFF2-40B4-BE49-F238E27FC236}">
                  <a16:creationId xmlns:a16="http://schemas.microsoft.com/office/drawing/2014/main" id="{E8B8ED25-CC6D-4BFD-BBF6-668B350808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28973" y="2518807"/>
              <a:ext cx="1189283" cy="11892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4072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F0747-1954-45E1-888E-8627E82E5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IE" dirty="0"/>
              <a:t>&lt; 4</a:t>
            </a:r>
            <a:r>
              <a:rPr lang="en-IE" baseline="30000" dirty="0"/>
              <a:t>th</a:t>
            </a:r>
            <a:r>
              <a:rPr lang="en-IE" dirty="0"/>
              <a:t> Green Fox Week 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12DBB-96A6-480E-B517-DD5DF5EDD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IE" sz="2800" dirty="0"/>
              <a:t>Monday: Training / Trial Exam</a:t>
            </a:r>
          </a:p>
          <a:p>
            <a:r>
              <a:rPr lang="en-IE" sz="2800" dirty="0"/>
              <a:t>Tuesday: </a:t>
            </a:r>
            <a:r>
              <a:rPr lang="en-IE" sz="2800" u="sng" dirty="0">
                <a:solidFill>
                  <a:schemeClr val="accent1"/>
                </a:solidFill>
              </a:rPr>
              <a:t>Inheritance</a:t>
            </a:r>
          </a:p>
          <a:p>
            <a:r>
              <a:rPr lang="en-IE" sz="2800" dirty="0"/>
              <a:t>Wednesday: </a:t>
            </a:r>
            <a:r>
              <a:rPr lang="en-IE" sz="2800" u="sng" dirty="0">
                <a:solidFill>
                  <a:schemeClr val="accent1"/>
                </a:solidFill>
              </a:rPr>
              <a:t>Abstracts and Interfaces</a:t>
            </a:r>
          </a:p>
          <a:p>
            <a:r>
              <a:rPr lang="en-IE" sz="2800" dirty="0"/>
              <a:t>Thursday: </a:t>
            </a:r>
            <a:r>
              <a:rPr lang="en-IE" sz="2800" u="sng" dirty="0">
                <a:solidFill>
                  <a:schemeClr val="accent1"/>
                </a:solidFill>
              </a:rPr>
              <a:t>OO + Testing</a:t>
            </a:r>
          </a:p>
          <a:p>
            <a:r>
              <a:rPr lang="en-IE" sz="2800" dirty="0"/>
              <a:t>Friday: </a:t>
            </a:r>
            <a:r>
              <a:rPr lang="en-IE" sz="2800" u="sng" dirty="0" err="1">
                <a:solidFill>
                  <a:schemeClr val="accent1"/>
                </a:solidFill>
              </a:rPr>
              <a:t>Todo</a:t>
            </a:r>
            <a:r>
              <a:rPr lang="en-IE" sz="2800" u="sng" dirty="0">
                <a:solidFill>
                  <a:schemeClr val="accent1"/>
                </a:solidFill>
              </a:rPr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783907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F51E2-F433-47AC-83A1-B71789FC6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12140"/>
            <a:ext cx="8596668" cy="2097741"/>
          </a:xfrm>
        </p:spPr>
        <p:txBody>
          <a:bodyPr/>
          <a:lstStyle/>
          <a:p>
            <a:r>
              <a:rPr lang="en-IE" dirty="0"/>
              <a:t>&lt; Reservations &amp; </a:t>
            </a:r>
            <a:r>
              <a:rPr lang="en-IE" dirty="0" err="1"/>
              <a:t>Charcodes</a:t>
            </a:r>
            <a:r>
              <a:rPr lang="en-IE" dirty="0"/>
              <a:t> &gt;</a:t>
            </a:r>
          </a:p>
        </p:txBody>
      </p:sp>
    </p:spTree>
    <p:extLst>
      <p:ext uri="{BB962C8B-B14F-4D97-AF65-F5344CB8AC3E}">
        <p14:creationId xmlns:p14="http://schemas.microsoft.com/office/powerpoint/2010/main" val="3750308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D145B65-A273-4F29-AD00-EBE544F7D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52435"/>
            <a:ext cx="8596668" cy="1320800"/>
          </a:xfrm>
        </p:spPr>
        <p:txBody>
          <a:bodyPr/>
          <a:lstStyle/>
          <a:p>
            <a:r>
              <a:rPr lang="en-IE" dirty="0"/>
              <a:t>&lt; Reservation exercise &gt;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59D2C2-C12B-405B-8BDD-717C53E3E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49" y="1174251"/>
            <a:ext cx="9229552" cy="568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06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145C1-E38C-46C9-A7D0-508888370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&lt; Character codes || `</a:t>
            </a:r>
            <a:r>
              <a:rPr lang="en-IE" dirty="0" err="1"/>
              <a:t>Charcodes</a:t>
            </a:r>
            <a:r>
              <a:rPr lang="en-IE" dirty="0"/>
              <a:t>` &gt;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F518F29-6C99-4A71-883E-527BB548F8D4}"/>
              </a:ext>
            </a:extLst>
          </p:cNvPr>
          <p:cNvGrpSpPr/>
          <p:nvPr/>
        </p:nvGrpSpPr>
        <p:grpSpPr>
          <a:xfrm>
            <a:off x="6823" y="1306373"/>
            <a:ext cx="3740517" cy="5551627"/>
            <a:chOff x="841527" y="1228299"/>
            <a:chExt cx="3517162" cy="522012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DD3D60D-77B6-41FC-9244-D6139ED0FD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82" b="26608"/>
            <a:stretch/>
          </p:blipFill>
          <p:spPr>
            <a:xfrm>
              <a:off x="841527" y="1647973"/>
              <a:ext cx="3419832" cy="4800452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8D8A44E-C743-4742-BA7F-79463E1577A5}"/>
                </a:ext>
              </a:extLst>
            </p:cNvPr>
            <p:cNvGrpSpPr/>
            <p:nvPr/>
          </p:nvGrpSpPr>
          <p:grpSpPr>
            <a:xfrm>
              <a:off x="841527" y="1228299"/>
              <a:ext cx="3517162" cy="444889"/>
              <a:chOff x="841527" y="1228299"/>
              <a:chExt cx="3517162" cy="444889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FD4A78F-C0C6-416C-9C50-864E33FF5E0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67251" b="5667"/>
              <a:stretch/>
            </p:blipFill>
            <p:spPr>
              <a:xfrm>
                <a:off x="841527" y="1228300"/>
                <a:ext cx="2843369" cy="419674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DFEE9A09-3F50-41EB-A9E7-B85B003CB1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1119"/>
              <a:stretch/>
            </p:blipFill>
            <p:spPr>
              <a:xfrm>
                <a:off x="3587567" y="1228299"/>
                <a:ext cx="771122" cy="444889"/>
              </a:xfrm>
              <a:prstGeom prst="rect">
                <a:avLst/>
              </a:prstGeom>
            </p:spPr>
          </p:pic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6853973-293A-4A34-94EB-EF14FE45B42B}"/>
              </a:ext>
            </a:extLst>
          </p:cNvPr>
          <p:cNvGrpSpPr/>
          <p:nvPr/>
        </p:nvGrpSpPr>
        <p:grpSpPr>
          <a:xfrm>
            <a:off x="3665494" y="1321569"/>
            <a:ext cx="3755031" cy="5297141"/>
            <a:chOff x="4261359" y="1467588"/>
            <a:chExt cx="3530810" cy="498083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D010F99-44CD-444D-A42B-2BB77EBDF629}"/>
                </a:ext>
              </a:extLst>
            </p:cNvPr>
            <p:cNvGrpSpPr/>
            <p:nvPr/>
          </p:nvGrpSpPr>
          <p:grpSpPr>
            <a:xfrm>
              <a:off x="4261359" y="1911524"/>
              <a:ext cx="3419834" cy="4536901"/>
              <a:chOff x="3513838" y="4051069"/>
              <a:chExt cx="2277985" cy="3216506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13ECD0D8-5D6F-4F3E-9E91-A98F9A7B3D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12088"/>
              <a:stretch/>
            </p:blipFill>
            <p:spPr>
              <a:xfrm>
                <a:off x="3525127" y="4981575"/>
                <a:ext cx="2266696" cy="228600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3EE5DC5C-226D-4230-80B1-43BCA27F2C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73342"/>
              <a:stretch/>
            </p:blipFill>
            <p:spPr>
              <a:xfrm>
                <a:off x="3513838" y="4051069"/>
                <a:ext cx="2277984" cy="1167573"/>
              </a:xfrm>
              <a:prstGeom prst="rect">
                <a:avLst/>
              </a:prstGeom>
            </p:spPr>
          </p:pic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3716FE0-4964-4D33-8E59-9A3449B3C296}"/>
                </a:ext>
              </a:extLst>
            </p:cNvPr>
            <p:cNvGrpSpPr/>
            <p:nvPr/>
          </p:nvGrpSpPr>
          <p:grpSpPr>
            <a:xfrm>
              <a:off x="4275007" y="1467588"/>
              <a:ext cx="3517162" cy="444889"/>
              <a:chOff x="841527" y="1228299"/>
              <a:chExt cx="3517162" cy="444889"/>
            </a:xfrm>
          </p:grpSpPr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61FD6DFF-3EB6-4AE4-AC73-18E2F53FD51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67251" b="5667"/>
              <a:stretch/>
            </p:blipFill>
            <p:spPr>
              <a:xfrm>
                <a:off x="841527" y="1228300"/>
                <a:ext cx="2843369" cy="419674"/>
              </a:xfrm>
              <a:prstGeom prst="rect">
                <a:avLst/>
              </a:prstGeom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256810C6-F2A2-4ABA-9273-71FCFDD920B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1119"/>
              <a:stretch/>
            </p:blipFill>
            <p:spPr>
              <a:xfrm>
                <a:off x="3587567" y="1228299"/>
                <a:ext cx="771122" cy="444889"/>
              </a:xfrm>
              <a:prstGeom prst="rect">
                <a:avLst/>
              </a:prstGeom>
            </p:spPr>
          </p:pic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80C558E-AB9F-426F-A45E-ABB975685006}"/>
              </a:ext>
            </a:extLst>
          </p:cNvPr>
          <p:cNvGrpSpPr/>
          <p:nvPr/>
        </p:nvGrpSpPr>
        <p:grpSpPr>
          <a:xfrm>
            <a:off x="7375726" y="1321569"/>
            <a:ext cx="3139439" cy="4377474"/>
            <a:chOff x="7727443" y="2132315"/>
            <a:chExt cx="2951976" cy="411608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33DB80B-EDAA-484E-A356-67A517CE5B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266"/>
            <a:stretch/>
          </p:blipFill>
          <p:spPr>
            <a:xfrm>
              <a:off x="7741091" y="2552131"/>
              <a:ext cx="2871533" cy="3696269"/>
            </a:xfrm>
            <a:prstGeom prst="rect">
              <a:avLst/>
            </a:prstGeom>
          </p:spPr>
        </p:pic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E656AF4-6FE2-4BB0-AEC0-279C6AAAABD8}"/>
                </a:ext>
              </a:extLst>
            </p:cNvPr>
            <p:cNvGrpSpPr/>
            <p:nvPr/>
          </p:nvGrpSpPr>
          <p:grpSpPr>
            <a:xfrm>
              <a:off x="7727443" y="2132315"/>
              <a:ext cx="2951976" cy="444888"/>
              <a:chOff x="7741091" y="2132315"/>
              <a:chExt cx="2951976" cy="444888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D9D14059-B409-408E-B1B2-6F30D91701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67251" b="5667"/>
              <a:stretch/>
            </p:blipFill>
            <p:spPr>
              <a:xfrm>
                <a:off x="7741091" y="2132315"/>
                <a:ext cx="2843369" cy="419674"/>
              </a:xfrm>
              <a:prstGeom prst="rect">
                <a:avLst/>
              </a:prstGeom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4E789251-82C7-4BB3-BC21-C6364BD8D6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7498"/>
              <a:stretch/>
            </p:blipFill>
            <p:spPr>
              <a:xfrm>
                <a:off x="10475853" y="2132315"/>
                <a:ext cx="217214" cy="44488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469364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D145B65-A273-4F29-AD00-EBE544F7D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52435"/>
            <a:ext cx="8596668" cy="1320800"/>
          </a:xfrm>
        </p:spPr>
        <p:txBody>
          <a:bodyPr/>
          <a:lstStyle/>
          <a:p>
            <a:r>
              <a:rPr lang="en-IE" dirty="0"/>
              <a:t>&lt; Reservation exercise &gt;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59D2C2-C12B-405B-8BDD-717C53E3E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49" y="1174251"/>
            <a:ext cx="9229552" cy="568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198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D145B65-A273-4F29-AD00-EBE544F7D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52435"/>
            <a:ext cx="8596668" cy="1320800"/>
          </a:xfrm>
        </p:spPr>
        <p:txBody>
          <a:bodyPr/>
          <a:lstStyle/>
          <a:p>
            <a:r>
              <a:rPr lang="en-IE" dirty="0"/>
              <a:t>&lt; Reservation exercise &gt;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59D2C2-C12B-405B-8BDD-717C53E3E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49" y="1181075"/>
            <a:ext cx="9229552" cy="56896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71604E-2C88-46E8-9DBF-31CDB0ACC5C5}"/>
              </a:ext>
            </a:extLst>
          </p:cNvPr>
          <p:cNvSpPr/>
          <p:nvPr/>
        </p:nvSpPr>
        <p:spPr>
          <a:xfrm>
            <a:off x="4319864" y="3538184"/>
            <a:ext cx="4380583" cy="660400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45803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D145B65-A273-4F29-AD00-EBE544F7D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52435"/>
            <a:ext cx="8596668" cy="1320800"/>
          </a:xfrm>
        </p:spPr>
        <p:txBody>
          <a:bodyPr/>
          <a:lstStyle/>
          <a:p>
            <a:r>
              <a:rPr lang="en-IE" dirty="0"/>
              <a:t>&lt; Reservation exercise &gt;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59D2C2-C12B-405B-8BDD-717C53E3E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49" y="1174251"/>
            <a:ext cx="9229552" cy="56896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71604E-2C88-46E8-9DBF-31CDB0ACC5C5}"/>
              </a:ext>
            </a:extLst>
          </p:cNvPr>
          <p:cNvSpPr/>
          <p:nvPr/>
        </p:nvSpPr>
        <p:spPr>
          <a:xfrm>
            <a:off x="4319864" y="3531360"/>
            <a:ext cx="4380583" cy="660400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4DCE0C7-5EBB-4970-A192-1EFD7901446C}"/>
              </a:ext>
            </a:extLst>
          </p:cNvPr>
          <p:cNvGrpSpPr/>
          <p:nvPr/>
        </p:nvGrpSpPr>
        <p:grpSpPr>
          <a:xfrm>
            <a:off x="5242211" y="4865808"/>
            <a:ext cx="4787505" cy="1514612"/>
            <a:chOff x="6077978" y="-97304"/>
            <a:chExt cx="3758538" cy="118908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30E1E93-C376-428F-BB34-0A35B89807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82" b="93553"/>
            <a:stretch/>
          </p:blipFill>
          <p:spPr>
            <a:xfrm>
              <a:off x="6077978" y="347985"/>
              <a:ext cx="3637006" cy="42412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8BB4D1E-663D-4390-A3E1-527AE853A5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7772" r="12088"/>
            <a:stretch/>
          </p:blipFill>
          <p:spPr>
            <a:xfrm>
              <a:off x="6096000" y="672450"/>
              <a:ext cx="3618984" cy="419326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7445429-22C0-4AC9-9069-D5DFA067E633}"/>
                </a:ext>
              </a:extLst>
            </p:cNvPr>
            <p:cNvGrpSpPr/>
            <p:nvPr/>
          </p:nvGrpSpPr>
          <p:grpSpPr>
            <a:xfrm>
              <a:off x="6096000" y="-97304"/>
              <a:ext cx="3740516" cy="473141"/>
              <a:chOff x="841527" y="1228299"/>
              <a:chExt cx="3517162" cy="444889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64CA3859-10F8-47DF-A606-0C005FFF29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67251" b="5667"/>
              <a:stretch/>
            </p:blipFill>
            <p:spPr>
              <a:xfrm>
                <a:off x="841527" y="1228300"/>
                <a:ext cx="2843369" cy="419674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A7AC575D-FB48-4139-963F-8CAF8B1EA0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91119"/>
              <a:stretch/>
            </p:blipFill>
            <p:spPr>
              <a:xfrm>
                <a:off x="3587567" y="1228299"/>
                <a:ext cx="771122" cy="444889"/>
              </a:xfrm>
              <a:prstGeom prst="rect">
                <a:avLst/>
              </a:prstGeom>
            </p:spPr>
          </p:pic>
        </p:grp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8DB8012-2A26-43F7-9422-4007E2AA6D85}"/>
              </a:ext>
            </a:extLst>
          </p:cNvPr>
          <p:cNvCxnSpPr>
            <a:cxnSpLocks/>
          </p:cNvCxnSpPr>
          <p:nvPr/>
        </p:nvCxnSpPr>
        <p:spPr>
          <a:xfrm flipH="1" flipV="1">
            <a:off x="4681182" y="3828198"/>
            <a:ext cx="1767385" cy="1855551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9724CCB-1BDC-4368-A56F-0ADBC1C10732}"/>
              </a:ext>
            </a:extLst>
          </p:cNvPr>
          <p:cNvSpPr txBox="1"/>
          <p:nvPr/>
        </p:nvSpPr>
        <p:spPr>
          <a:xfrm>
            <a:off x="6096000" y="6423061"/>
            <a:ext cx="211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0000"/>
                </a:solidFill>
              </a:rPr>
              <a:t>90 – 65 = 25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91CED9F-AFB4-45CB-ADC7-33B7591C82FC}"/>
              </a:ext>
            </a:extLst>
          </p:cNvPr>
          <p:cNvCxnSpPr>
            <a:cxnSpLocks/>
          </p:cNvCxnSpPr>
          <p:nvPr/>
        </p:nvCxnSpPr>
        <p:spPr>
          <a:xfrm flipV="1">
            <a:off x="7240137" y="3884606"/>
            <a:ext cx="1002290" cy="2520959"/>
          </a:xfrm>
          <a:prstGeom prst="straightConnector1">
            <a:avLst/>
          </a:prstGeom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2683E6-27F3-4A21-9CD4-A1DE9167E2D2}"/>
              </a:ext>
            </a:extLst>
          </p:cNvPr>
          <p:cNvSpPr txBox="1"/>
          <p:nvPr/>
        </p:nvSpPr>
        <p:spPr>
          <a:xfrm>
            <a:off x="8000968" y="4407496"/>
            <a:ext cx="3340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0000"/>
                </a:solidFill>
              </a:rPr>
              <a:t>+1 (due to </a:t>
            </a:r>
            <a:r>
              <a:rPr lang="en-IE" dirty="0" err="1">
                <a:solidFill>
                  <a:srgbClr val="FF0000"/>
                </a:solidFill>
              </a:rPr>
              <a:t>Math.floor</a:t>
            </a:r>
            <a:r>
              <a:rPr lang="en-IE" dirty="0">
                <a:solidFill>
                  <a:srgbClr val="FF0000"/>
                </a:solidFill>
              </a:rPr>
              <a:t>())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353EABA-2AB1-4B6F-9388-91C263B1C413}"/>
              </a:ext>
            </a:extLst>
          </p:cNvPr>
          <p:cNvCxnSpPr/>
          <p:nvPr/>
        </p:nvCxnSpPr>
        <p:spPr>
          <a:xfrm>
            <a:off x="2033516" y="3828198"/>
            <a:ext cx="1105469" cy="0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971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D145B65-A273-4F29-AD00-EBE544F7D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52435"/>
            <a:ext cx="8596668" cy="1320800"/>
          </a:xfrm>
        </p:spPr>
        <p:txBody>
          <a:bodyPr/>
          <a:lstStyle/>
          <a:p>
            <a:r>
              <a:rPr lang="en-IE" dirty="0"/>
              <a:t>&lt; Reservation exercise &gt;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59D2C2-C12B-405B-8BDD-717C53E3E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749" y="1181075"/>
            <a:ext cx="9229552" cy="56896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71604E-2C88-46E8-9DBF-31CDB0ACC5C5}"/>
              </a:ext>
            </a:extLst>
          </p:cNvPr>
          <p:cNvSpPr/>
          <p:nvPr/>
        </p:nvSpPr>
        <p:spPr>
          <a:xfrm>
            <a:off x="4319864" y="3841845"/>
            <a:ext cx="4380583" cy="300252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9114715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1595</TotalTime>
  <Words>115</Words>
  <Application>Microsoft Office PowerPoint</Application>
  <PresentationFormat>Widescreen</PresentationFormat>
  <Paragraphs>35</Paragraphs>
  <Slides>15</Slides>
  <Notes>0</Notes>
  <HiddenSlides>1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Ink Free</vt:lpstr>
      <vt:lpstr>Trebuchet MS</vt:lpstr>
      <vt:lpstr>Wingdings 3</vt:lpstr>
      <vt:lpstr>Facet</vt:lpstr>
      <vt:lpstr>Week 03 – Demo</vt:lpstr>
      <vt:lpstr>&lt; 4th Green Fox Week &gt;</vt:lpstr>
      <vt:lpstr>&lt; Reservations &amp; Charcodes &gt;</vt:lpstr>
      <vt:lpstr>&lt; Reservation exercise &gt; </vt:lpstr>
      <vt:lpstr>&lt; Character codes || `Charcodes` &gt;</vt:lpstr>
      <vt:lpstr>&lt; Reservation exercise &gt; </vt:lpstr>
      <vt:lpstr>&lt; Reservation exercise &gt; </vt:lpstr>
      <vt:lpstr>&lt; Reservation exercise &gt; </vt:lpstr>
      <vt:lpstr>&lt; Reservation exercise &gt; </vt:lpstr>
      <vt:lpstr>&lt; Caesar cipher &gt;</vt:lpstr>
      <vt:lpstr>&lt; `Side-effects' Green Fox &gt;</vt:lpstr>
      <vt:lpstr>PowerPoint Presentation</vt:lpstr>
      <vt:lpstr>&lt; Summary / Takeaway &gt;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02 - Demo</dc:title>
  <dc:creator>Tünde Csapó</dc:creator>
  <cp:lastModifiedBy>Tünde Csapó</cp:lastModifiedBy>
  <cp:revision>63</cp:revision>
  <dcterms:created xsi:type="dcterms:W3CDTF">2018-05-17T18:02:09Z</dcterms:created>
  <dcterms:modified xsi:type="dcterms:W3CDTF">2018-05-31T22:36:27Z</dcterms:modified>
</cp:coreProperties>
</file>

<file path=docProps/thumbnail.jpeg>
</file>